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36B8-2A16-4F76-A85C-ACBC07388FEB}" type="datetimeFigureOut">
              <a:rPr lang="en-IN" smtClean="0"/>
              <a:t>15-08-2024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78AD-6509-4504-9445-0228BBDE85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3306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36B8-2A16-4F76-A85C-ACBC07388FEB}" type="datetimeFigureOut">
              <a:rPr lang="en-IN" smtClean="0"/>
              <a:t>15-08-2024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78AD-6509-4504-9445-0228BBDE85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445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36B8-2A16-4F76-A85C-ACBC07388FEB}" type="datetimeFigureOut">
              <a:rPr lang="en-IN" smtClean="0"/>
              <a:t>15-08-2024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78AD-6509-4504-9445-0228BBDE85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1541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36B8-2A16-4F76-A85C-ACBC07388FEB}" type="datetimeFigureOut">
              <a:rPr lang="en-IN" smtClean="0"/>
              <a:t>15-08-2024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78AD-6509-4504-9445-0228BBDE85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545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36B8-2A16-4F76-A85C-ACBC07388FEB}" type="datetimeFigureOut">
              <a:rPr lang="en-IN" smtClean="0"/>
              <a:t>15-08-2024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78AD-6509-4504-9445-0228BBDE85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2187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36B8-2A16-4F76-A85C-ACBC07388FEB}" type="datetimeFigureOut">
              <a:rPr lang="en-IN" smtClean="0"/>
              <a:t>15-08-2024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78AD-6509-4504-9445-0228BBDE85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287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36B8-2A16-4F76-A85C-ACBC07388FEB}" type="datetimeFigureOut">
              <a:rPr lang="en-IN" smtClean="0"/>
              <a:t>15-08-2024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78AD-6509-4504-9445-0228BBDE85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122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36B8-2A16-4F76-A85C-ACBC07388FEB}" type="datetimeFigureOut">
              <a:rPr lang="en-IN" smtClean="0"/>
              <a:t>15-08-2024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78AD-6509-4504-9445-0228BBDE85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0931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36B8-2A16-4F76-A85C-ACBC07388FEB}" type="datetimeFigureOut">
              <a:rPr lang="en-IN" smtClean="0"/>
              <a:t>15-08-2024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78AD-6509-4504-9445-0228BBDE85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150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36B8-2A16-4F76-A85C-ACBC07388FEB}" type="datetimeFigureOut">
              <a:rPr lang="en-IN" smtClean="0"/>
              <a:t>15-08-2024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78AD-6509-4504-9445-0228BBDE85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673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36B8-2A16-4F76-A85C-ACBC07388FEB}" type="datetimeFigureOut">
              <a:rPr lang="en-IN" smtClean="0"/>
              <a:t>15-08-2024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78AD-6509-4504-9445-0228BBDE85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9127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436B8-2A16-4F76-A85C-ACBC07388FEB}" type="datetimeFigureOut">
              <a:rPr lang="en-IN" smtClean="0"/>
              <a:t>15-08-2024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F78AD-6509-4504-9445-0228BBDE85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2158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6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A810FEFC-B469-2471-A2E3-05FA93A8D18E}"/>
              </a:ext>
            </a:extLst>
          </p:cNvPr>
          <p:cNvSpPr txBox="1"/>
          <p:nvPr/>
        </p:nvSpPr>
        <p:spPr>
          <a:xfrm>
            <a:off x="1728112" y="1212502"/>
            <a:ext cx="5687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CERTIFICATE OF PARTICIPATION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FCEE62C-4E94-9727-FAE2-215DE0DD76A9}"/>
              </a:ext>
            </a:extLst>
          </p:cNvPr>
          <p:cNvSpPr txBox="1"/>
          <p:nvPr/>
        </p:nvSpPr>
        <p:spPr>
          <a:xfrm>
            <a:off x="381000" y="2130669"/>
            <a:ext cx="8382000" cy="3320884"/>
          </a:xfrm>
          <a:prstGeom prst="rect">
            <a:avLst/>
          </a:prstGeom>
          <a:noFill/>
        </p:spPr>
        <p:txBody>
          <a:bodyPr wrap="square" lIns="91440" rIns="91440" bIns="45720" spcCol="365760" rtlCol="0">
            <a:noAutofit/>
          </a:bodyPr>
          <a:lstStyle/>
          <a:p>
            <a:pPr algn="ctr">
              <a:lnSpc>
                <a:spcPts val="3200"/>
              </a:lnSpc>
              <a:buNone/>
            </a:pPr>
            <a:r>
              <a:rPr lang="en-US" dirty="0">
                <a:latin typeface="+mj-lt"/>
              </a:rPr>
              <a:t>This is to certify that</a:t>
            </a:r>
          </a:p>
          <a:p>
            <a:pPr algn="just">
              <a:lnSpc>
                <a:spcPts val="3200"/>
              </a:lnSpc>
              <a:buNone/>
            </a:pPr>
            <a:endParaRPr lang="en-US" b="1" dirty="0">
              <a:latin typeface="+mj-lt"/>
            </a:endParaRPr>
          </a:p>
          <a:p>
            <a:pPr algn="just">
              <a:lnSpc>
                <a:spcPts val="3200"/>
              </a:lnSpc>
            </a:pPr>
            <a:r>
              <a:rPr lang="en-US" b="1" i="1" dirty="0">
                <a:solidFill>
                  <a:srgbClr val="002060"/>
                </a:solidFill>
                <a:latin typeface="+mj-lt"/>
              </a:rPr>
              <a:t>Given Name Family name </a:t>
            </a:r>
            <a:r>
              <a:rPr lang="en-US" dirty="0">
                <a:latin typeface="+mj-lt"/>
              </a:rPr>
              <a:t>of </a:t>
            </a:r>
            <a:r>
              <a:rPr lang="en-US" b="1" i="1" dirty="0">
                <a:solidFill>
                  <a:srgbClr val="002060"/>
                </a:solidFill>
                <a:latin typeface="+mj-lt"/>
              </a:rPr>
              <a:t>Affiliation </a:t>
            </a:r>
            <a:r>
              <a:rPr lang="en-US" dirty="0">
                <a:latin typeface="+mj-lt"/>
              </a:rPr>
              <a:t>has successfully participated in the workshop/event  on </a:t>
            </a:r>
            <a:r>
              <a:rPr lang="en-US" b="1" i="1" dirty="0">
                <a:latin typeface="+mj-lt"/>
              </a:rPr>
              <a:t> Title of the event  </a:t>
            </a:r>
            <a:r>
              <a:rPr lang="en-US" dirty="0">
                <a:latin typeface="+mj-lt"/>
              </a:rPr>
              <a:t>in association  with  </a:t>
            </a:r>
            <a:r>
              <a:rPr lang="en-US" b="1" i="1" dirty="0">
                <a:latin typeface="+mj-lt"/>
              </a:rPr>
              <a:t>organizing institute name </a:t>
            </a:r>
            <a:r>
              <a:rPr lang="en-US" dirty="0">
                <a:latin typeface="+mj-lt"/>
              </a:rPr>
              <a:t>during the period of  dd/mm/</a:t>
            </a:r>
            <a:r>
              <a:rPr lang="en-US" dirty="0" err="1">
                <a:latin typeface="+mj-lt"/>
              </a:rPr>
              <a:t>yyyy</a:t>
            </a:r>
            <a:r>
              <a:rPr lang="en-US" dirty="0">
                <a:latin typeface="+mj-lt"/>
              </a:rPr>
              <a:t> to dd/mm/</a:t>
            </a:r>
            <a:r>
              <a:rPr lang="en-US" dirty="0" err="1">
                <a:latin typeface="+mj-lt"/>
              </a:rPr>
              <a:t>yyyy</a:t>
            </a:r>
            <a:r>
              <a:rPr lang="en-US" dirty="0">
                <a:latin typeface="+mj-lt"/>
              </a:rPr>
              <a:t>  at  </a:t>
            </a:r>
            <a:r>
              <a:rPr lang="en-US" b="1" dirty="0">
                <a:latin typeface="+mj-lt"/>
              </a:rPr>
              <a:t>Name of Dept</a:t>
            </a:r>
            <a:r>
              <a:rPr lang="en-US" dirty="0">
                <a:latin typeface="+mj-lt"/>
              </a:rPr>
              <a:t>, COEP Technological University, Pune. </a:t>
            </a:r>
          </a:p>
          <a:p>
            <a:pPr algn="just">
              <a:lnSpc>
                <a:spcPts val="3200"/>
              </a:lnSpc>
            </a:pPr>
            <a:r>
              <a:rPr lang="en-US" dirty="0">
                <a:latin typeface="+mj-lt"/>
              </a:rPr>
              <a:t>We hereby also appreciate the support given by the organization.</a:t>
            </a:r>
          </a:p>
          <a:p>
            <a:pPr algn="just">
              <a:lnSpc>
                <a:spcPts val="3200"/>
              </a:lnSpc>
            </a:pPr>
            <a:endParaRPr lang="en-US" b="1" dirty="0">
              <a:latin typeface="Georgia" pitchFamily="18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5119B9A6-DA60-B1B1-6AC2-F37C46771C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107" y="308129"/>
            <a:ext cx="1570481" cy="160323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ABCD5C9E-3D68-35B7-6418-27657D05ED7B}"/>
              </a:ext>
            </a:extLst>
          </p:cNvPr>
          <p:cNvSpPr txBox="1"/>
          <p:nvPr/>
        </p:nvSpPr>
        <p:spPr>
          <a:xfrm>
            <a:off x="6631732" y="5729673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200" dirty="0"/>
          </a:p>
          <a:p>
            <a:pPr algn="ctr"/>
            <a:r>
              <a:rPr lang="en-US" sz="1200" dirty="0"/>
              <a:t>Director RIIL, </a:t>
            </a:r>
          </a:p>
          <a:p>
            <a:pPr algn="ctr"/>
            <a:r>
              <a:rPr lang="en-US" sz="1200" dirty="0"/>
              <a:t>COEP Tech Uni Pune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B82F15E-76D8-B233-2DA8-6816870FA868}"/>
              </a:ext>
            </a:extLst>
          </p:cNvPr>
          <p:cNvSpPr txBox="1"/>
          <p:nvPr/>
        </p:nvSpPr>
        <p:spPr>
          <a:xfrm>
            <a:off x="329483" y="461189"/>
            <a:ext cx="1570481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Collaborator Logo if any</a:t>
            </a:r>
            <a:endParaRPr lang="en-IN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768A726-77F5-6B93-6E50-F307D4DCF815}"/>
              </a:ext>
            </a:extLst>
          </p:cNvPr>
          <p:cNvSpPr txBox="1"/>
          <p:nvPr/>
        </p:nvSpPr>
        <p:spPr>
          <a:xfrm>
            <a:off x="4485084" y="5729673"/>
            <a:ext cx="20001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 ABC</a:t>
            </a:r>
          </a:p>
          <a:p>
            <a:pPr algn="ctr"/>
            <a:r>
              <a:rPr lang="en-US" sz="1200" dirty="0"/>
              <a:t>HOD, Mechanical Engineering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B1E306D-BEA8-D9FF-B34B-5C331C4A77EF}"/>
              </a:ext>
            </a:extLst>
          </p:cNvPr>
          <p:cNvSpPr txBox="1"/>
          <p:nvPr/>
        </p:nvSpPr>
        <p:spPr>
          <a:xfrm>
            <a:off x="2095450" y="5729672"/>
            <a:ext cx="23243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 ABC.</a:t>
            </a:r>
          </a:p>
          <a:p>
            <a:pPr algn="ctr"/>
            <a:r>
              <a:rPr lang="en-US" sz="1200" dirty="0"/>
              <a:t>Convener, </a:t>
            </a:r>
          </a:p>
          <a:p>
            <a:pPr algn="ctr"/>
            <a:r>
              <a:rPr lang="en-US" sz="1200" dirty="0"/>
              <a:t>COEP Tech Pune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8778F2E-321B-7860-CA65-3864A34D7621}"/>
              </a:ext>
            </a:extLst>
          </p:cNvPr>
          <p:cNvSpPr txBox="1"/>
          <p:nvPr/>
        </p:nvSpPr>
        <p:spPr>
          <a:xfrm>
            <a:off x="122420" y="5729672"/>
            <a:ext cx="21960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Mr. ABC</a:t>
            </a:r>
          </a:p>
          <a:p>
            <a:pPr algn="ctr"/>
            <a:r>
              <a:rPr lang="en-US" sz="1200" dirty="0"/>
              <a:t>Collaboration Institute (if any) , </a:t>
            </a:r>
          </a:p>
          <a:p>
            <a:pPr algn="ctr"/>
            <a:r>
              <a:rPr lang="en-US" sz="1200" dirty="0"/>
              <a:t>Pune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C26FAA0-D251-331C-DBFE-6D76BFEF6E19}"/>
              </a:ext>
            </a:extLst>
          </p:cNvPr>
          <p:cNvSpPr/>
          <p:nvPr/>
        </p:nvSpPr>
        <p:spPr>
          <a:xfrm>
            <a:off x="151900" y="137160"/>
            <a:ext cx="8869680" cy="6583680"/>
          </a:xfrm>
          <a:prstGeom prst="rect">
            <a:avLst/>
          </a:prstGeom>
          <a:noFill/>
          <a:ln w="127000">
            <a:gradFill flip="none" rotWithShape="1">
              <a:gsLst>
                <a:gs pos="0">
                  <a:srgbClr val="000082"/>
                </a:gs>
                <a:gs pos="13000">
                  <a:srgbClr val="0047FF"/>
                </a:gs>
                <a:gs pos="28000">
                  <a:srgbClr val="000082"/>
                </a:gs>
                <a:gs pos="42999">
                  <a:srgbClr val="0047FF"/>
                </a:gs>
                <a:gs pos="58000">
                  <a:srgbClr val="000082"/>
                </a:gs>
                <a:gs pos="72000">
                  <a:srgbClr val="0047FF"/>
                </a:gs>
                <a:gs pos="87000">
                  <a:srgbClr val="000082"/>
                </a:gs>
                <a:gs pos="100000">
                  <a:srgbClr val="0047FF"/>
                </a:gs>
              </a:gsLst>
              <a:lin ang="5400000" scaled="0"/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0FE757-5282-D793-8801-15AF7997C98F}"/>
              </a:ext>
            </a:extLst>
          </p:cNvPr>
          <p:cNvSpPr txBox="1"/>
          <p:nvPr/>
        </p:nvSpPr>
        <p:spPr>
          <a:xfrm>
            <a:off x="2441561" y="269923"/>
            <a:ext cx="49226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COEP Technological University</a:t>
            </a:r>
          </a:p>
          <a:p>
            <a:pPr algn="ctr"/>
            <a:r>
              <a:rPr lang="en-US" sz="1600" dirty="0"/>
              <a:t>( A unitary Public University  of Govt. Maharashtra)</a:t>
            </a:r>
          </a:p>
          <a:p>
            <a:pPr algn="ctr"/>
            <a:r>
              <a:rPr lang="en-US" sz="1600" dirty="0"/>
              <a:t>Shivajinagar  Pune 411005</a:t>
            </a:r>
            <a:endParaRPr lang="en-I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EF2015-F8BD-6A82-FB5B-97D4E948B54F}"/>
              </a:ext>
            </a:extLst>
          </p:cNvPr>
          <p:cNvSpPr txBox="1"/>
          <p:nvPr/>
        </p:nvSpPr>
        <p:spPr>
          <a:xfrm>
            <a:off x="2615184" y="1693499"/>
            <a:ext cx="4016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CEP approval no  and date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55282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14</TotalTime>
  <Words>129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Bookman Old Style</vt:lpstr>
      <vt:lpstr>Calibri</vt:lpstr>
      <vt:lpstr>Calibri Light</vt:lpstr>
      <vt:lpstr>Georgia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SWAPNIL SURESHRAO SABLE</dc:creator>
  <cp:lastModifiedBy>Dr.N.B.Dhokey</cp:lastModifiedBy>
  <cp:revision>5</cp:revision>
  <dcterms:created xsi:type="dcterms:W3CDTF">2023-06-21T14:34:35Z</dcterms:created>
  <dcterms:modified xsi:type="dcterms:W3CDTF">2024-08-15T14:25:19Z</dcterms:modified>
</cp:coreProperties>
</file>